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5cff78d6e_4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5cff78d6e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e6ee8ca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e6ee8ca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e6ee8ca0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e6ee8ca0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5cff78d6e_4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5cff78d6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5cff78d6e_4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5cff78d6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5cff78d6e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5cff78d6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Исторический маршрут.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Репрессии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Подготовили: Пронкин </a:t>
            </a:r>
            <a:r>
              <a:rPr lang="ru" sz="2400"/>
              <a:t>Алексей</a:t>
            </a:r>
            <a:r>
              <a:rPr lang="ru" sz="2400"/>
              <a:t>, Жак Милана,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Шмунк Андрей, Садовников Олег,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Мицеловский Артемий, Кулешова Виктория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Практик:  Мартынова Дарья Олеговна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773700" y="1420091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«Репрессии входят в привычку. Это как заняться любовью — во второй раз всегда проще.»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– Ли Куан Ю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2100300"/>
            <a:ext cx="28080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Спасибо</a:t>
            </a:r>
            <a:br>
              <a:rPr lang="ru" sz="3000"/>
            </a:br>
            <a:r>
              <a:rPr lang="ru" sz="3000"/>
              <a:t>за внимание</a:t>
            </a:r>
            <a:endParaRPr sz="30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521525"/>
            <a:ext cx="5719499" cy="410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 flipH="1">
            <a:off x="645900" y="649200"/>
            <a:ext cx="785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маршрут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63" y="1659900"/>
            <a:ext cx="5617070" cy="31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87200"/>
            <a:ext cx="28080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Соловецкий камень,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Троицкая площадь петроградской стороны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Памятник жертвам политических репрессий. Расположен на Петроградской стороне, в историческом центре Петербурга, на его старейшей площади – Троицкой.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75" y="426938"/>
            <a:ext cx="5719501" cy="42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00" y="2871300"/>
            <a:ext cx="2139599" cy="18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84575" y="-213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Кресты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84575" y="282532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Метро Площадь Ленина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Бывший следственный изолятор, один из наиболее известных и крупных в России.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2017 заключенные были переведены в следственный изолятор в колпино, который унаследовал такую же конфигурацию.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734400"/>
            <a:ext cx="2753774" cy="20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525" y="877450"/>
            <a:ext cx="5719501" cy="381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09775" y="219350"/>
            <a:ext cx="2808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Памятник жертвам политических репрессий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09775" y="3551700"/>
            <a:ext cx="27180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Расположен аккурат напротив памятника Анне Ахматовой, на берегу Невы.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Лица сфинксов разделены на две половины. Одна половина с женским лицом обращена к жилым домам, а половина с черепами к тюрьме «Кресты».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25" y="888350"/>
            <a:ext cx="2511424" cy="26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25" y="257438"/>
            <a:ext cx="5813824" cy="38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Памятник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Анне Ахматовой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69050" y="3465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Находится напротив тюрьмы “Кресты”, в которой в 1930х годах находились ее репрессированные муж и сын.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Можно добраться, перейдя реку через Литейный мост.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300" y="152400"/>
            <a:ext cx="322454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5800"/>
            <a:ext cx="2590151" cy="20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016475" y="239900"/>
            <a:ext cx="3119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Большой Дом</a:t>
            </a:r>
            <a:endParaRPr>
              <a:solidFill>
                <a:srgbClr val="D0E0E3"/>
              </a:solidFill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3053188" y="1558325"/>
            <a:ext cx="7500" cy="36117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4325" y="1577400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9"/>
          <p:cNvSpPr txBox="1"/>
          <p:nvPr/>
        </p:nvSpPr>
        <p:spPr>
          <a:xfrm>
            <a:off x="278888" y="4725825"/>
            <a:ext cx="2491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2C4C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6079450" y="1568675"/>
            <a:ext cx="3300" cy="35910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6079450" y="2150525"/>
            <a:ext cx="3020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Судом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Тюрьмой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Управлением ФСБ России по СПБ и ЛО(настоящее время)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:)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4625" y="1620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136175" y="17568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За свою историю успел побывать:</a:t>
            </a:r>
            <a:endParaRPr sz="18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163" y="2270200"/>
            <a:ext cx="2646323" cy="19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2925"/>
            <a:ext cx="2748388" cy="186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016475" y="239900"/>
            <a:ext cx="3119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Музей Анны Ахматовой</a:t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060025" y="790550"/>
            <a:ext cx="3020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ru" sz="1800">
                <a:solidFill>
                  <a:srgbClr val="D0E0E3"/>
                </a:solidFill>
              </a:rPr>
              <a:t>Квартира Ахматовой-Пуниных </a:t>
            </a:r>
            <a:endParaRPr b="1" sz="1800">
              <a:solidFill>
                <a:srgbClr val="D0E0E3"/>
              </a:solidFill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3053188" y="1558325"/>
            <a:ext cx="7500" cy="36117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4325" y="1577400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6079450" y="1568675"/>
            <a:ext cx="3300" cy="35910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/>
        </p:nvSpPr>
        <p:spPr>
          <a:xfrm>
            <a:off x="4525" y="3187338"/>
            <a:ext cx="30201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“Реквием” (1930-1940)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 Поэма без героя” </a:t>
            </a:r>
            <a:r>
              <a:rPr b="1" lang="ru" sz="15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(1940-1965)</a:t>
            </a:r>
            <a:endParaRPr b="1" sz="15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 В сороковом году” - поэтический цикл(1940-1960)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263" y="1620325"/>
            <a:ext cx="2961625" cy="34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4625" y="174043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В Фонтанном Доме Анна Ахматова прожила почти 30 лет. (1927-1952)</a:t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24625" y="2645913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Здесь были написаны: </a:t>
            </a:r>
            <a:endParaRPr sz="18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00" y="2396275"/>
            <a:ext cx="2421293" cy="16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6452300" y="400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Литейный пр., 5</a:t>
            </a:r>
            <a:r>
              <a:rPr lang="ru">
                <a:solidFill>
                  <a:srgbClr val="D0E0E3"/>
                </a:solidFill>
              </a:rPr>
              <a:t>3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273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Дом-коммуна инженеров и писателей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2928875"/>
            <a:ext cx="2808000" cy="19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времена репрессий, связанных с большевистской властью и гражданской войной в России, Смольный дом стал одним из центров репрессивных мероприятий и политических чисток.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Множество событий и происшествий имели место в этом здании и его окрестностях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0" y="1135825"/>
            <a:ext cx="2478975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950" y="152400"/>
            <a:ext cx="4679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